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08/11/2019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08/11/2019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08/11/2019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08/11/2019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08/11/2019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08/11/2019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08/11/2019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344" y="2853389"/>
            <a:ext cx="6917143" cy="2668013"/>
          </a:xfrm>
        </p:spPr>
        <p:txBody>
          <a:bodyPr>
            <a:normAutofit/>
          </a:bodyPr>
          <a:lstStyle/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800" dirty="0"/>
              <a:t>Se informa que durante el mes de agosto de 2019 no se celebraron contratos con persona alguna de derecho público o privado.</a:t>
            </a:r>
            <a:endParaRPr lang="es-MX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8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fracción IX</a:t>
            </a:r>
          </a:p>
          <a:p>
            <a:pPr algn="ctr"/>
            <a:r>
              <a:rPr lang="es-MX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Contratos</a:t>
            </a:r>
            <a:endParaRPr lang="es-MX" sz="1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0A5863D-B274-490B-B9D8-E05F5AEB94AD}"/>
              </a:ext>
            </a:extLst>
          </p:cNvPr>
          <p:cNvSpPr/>
          <p:nvPr/>
        </p:nvSpPr>
        <p:spPr>
          <a:xfrm>
            <a:off x="5515535" y="620968"/>
            <a:ext cx="24188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 </a:t>
            </a:r>
            <a:r>
              <a:rPr lang="es-MX" sz="1200" b="1" dirty="0">
                <a:solidFill>
                  <a:srgbClr val="002060"/>
                </a:solidFill>
              </a:rPr>
              <a:t>C.P. Miriam Yolanda Cardona de la Cruz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Administración. 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53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IEC2019</cp:lastModifiedBy>
  <cp:revision>22</cp:revision>
  <dcterms:created xsi:type="dcterms:W3CDTF">2018-06-12T17:38:37Z</dcterms:created>
  <dcterms:modified xsi:type="dcterms:W3CDTF">2019-11-08T19:05:07Z</dcterms:modified>
</cp:coreProperties>
</file>